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607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196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864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34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90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20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65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18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34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14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251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00C7C-67DF-4931-80B5-A870D09109A6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D4B8B-E6BB-4F9A-A424-A8F4753AC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54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E31A2D-5F9E-499C-788F-2884047C6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9914"/>
            <a:ext cx="9144000" cy="590842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«Детский сад № 122»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AA0B54-2720-187A-24DA-A068F6174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8074" y="6288258"/>
            <a:ext cx="3629463" cy="379828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Мирзабекова И.С.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2B7805-9246-84E6-FF8D-3C99D4C5E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592" y="759656"/>
            <a:ext cx="10156816" cy="552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493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kch-sch6.narod.ru/pic_news/2019/rod_patrul/rod_patrul_2019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378" y="84220"/>
            <a:ext cx="12945978" cy="751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703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127dzn.dounn.ru/sites/default/files/slide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788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15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f.ppt-online.org/files2/slide/g/gYeoHXI4p2fBRKbd63OulwNQkGsWJnrcyZz7UD/slide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762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106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127dzn.dounn.ru/sites/default/files/slid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949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870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mypresentation.ru/documents_6/b90439e375779f486de4b9d4ad6dc65c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" y="0"/>
            <a:ext cx="12472415" cy="795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387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shkola5dzer.ucoz.ru/_si/0/3956879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607" y="-1"/>
            <a:ext cx="13259308" cy="804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161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2853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17</Words>
  <Application>Microsoft Office PowerPoint</Application>
  <PresentationFormat>Широкоэкранный</PresentationFormat>
  <Paragraphs>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Муниципальное автономное дошкольное образовательное учреждение «Детский сад № 122»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Ксюша</dc:creator>
  <cp:lastModifiedBy>ruslan mirzabekov</cp:lastModifiedBy>
  <cp:revision>5</cp:revision>
  <dcterms:created xsi:type="dcterms:W3CDTF">2020-10-08T20:05:08Z</dcterms:created>
  <dcterms:modified xsi:type="dcterms:W3CDTF">2023-03-23T06:10:34Z</dcterms:modified>
</cp:coreProperties>
</file>